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25560338" cy="12599988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D7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342" y="-72"/>
      </p:cViewPr>
      <p:guideLst>
        <p:guide orient="horz" pos="3968"/>
        <p:guide pos="805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95042" y="2062083"/>
            <a:ext cx="19170254" cy="4386662"/>
          </a:xfrm>
        </p:spPr>
        <p:txBody>
          <a:bodyPr anchor="b"/>
          <a:lstStyle>
            <a:lvl1pPr algn="ctr">
              <a:defRPr sz="1102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95042" y="6617911"/>
            <a:ext cx="19170254" cy="3042080"/>
          </a:xfrm>
        </p:spPr>
        <p:txBody>
          <a:bodyPr/>
          <a:lstStyle>
            <a:lvl1pPr marL="0" indent="0" algn="ctr">
              <a:buNone/>
              <a:defRPr sz="4410"/>
            </a:lvl1pPr>
            <a:lvl2pPr marL="840014" indent="0" algn="ctr">
              <a:buNone/>
              <a:defRPr sz="3675"/>
            </a:lvl2pPr>
            <a:lvl3pPr marL="1680027" indent="0" algn="ctr">
              <a:buNone/>
              <a:defRPr sz="3307"/>
            </a:lvl3pPr>
            <a:lvl4pPr marL="2520041" indent="0" algn="ctr">
              <a:buNone/>
              <a:defRPr sz="2940"/>
            </a:lvl4pPr>
            <a:lvl5pPr marL="3360054" indent="0" algn="ctr">
              <a:buNone/>
              <a:defRPr sz="2940"/>
            </a:lvl5pPr>
            <a:lvl6pPr marL="4200068" indent="0" algn="ctr">
              <a:buNone/>
              <a:defRPr sz="2940"/>
            </a:lvl6pPr>
            <a:lvl7pPr marL="5040081" indent="0" algn="ctr">
              <a:buNone/>
              <a:defRPr sz="2940"/>
            </a:lvl7pPr>
            <a:lvl8pPr marL="5880095" indent="0" algn="ctr">
              <a:buNone/>
              <a:defRPr sz="2940"/>
            </a:lvl8pPr>
            <a:lvl9pPr marL="6720108" indent="0" algn="ctr">
              <a:buNone/>
              <a:defRPr sz="294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0EEE-1F1F-434B-A275-E150E2B654BE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E6C8-62C8-4592-B5E3-16BF0A2194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9881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0EEE-1F1F-434B-A275-E150E2B654BE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E6C8-62C8-4592-B5E3-16BF0A2194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50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91617" y="670833"/>
            <a:ext cx="5511448" cy="1067790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7273" y="670833"/>
            <a:ext cx="16214839" cy="1067790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0EEE-1F1F-434B-A275-E150E2B654BE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E6C8-62C8-4592-B5E3-16BF0A2194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6902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0EEE-1F1F-434B-A275-E150E2B654BE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E6C8-62C8-4592-B5E3-16BF0A2194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3220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3960" y="3141249"/>
            <a:ext cx="22045792" cy="5241244"/>
          </a:xfrm>
        </p:spPr>
        <p:txBody>
          <a:bodyPr anchor="b"/>
          <a:lstStyle>
            <a:lvl1pPr>
              <a:defRPr sz="1102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43960" y="8432077"/>
            <a:ext cx="22045792" cy="2756246"/>
          </a:xfrm>
        </p:spPr>
        <p:txBody>
          <a:bodyPr/>
          <a:lstStyle>
            <a:lvl1pPr marL="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1pPr>
            <a:lvl2pPr marL="840014" indent="0">
              <a:buNone/>
              <a:defRPr sz="3675">
                <a:solidFill>
                  <a:schemeClr val="tx1">
                    <a:tint val="75000"/>
                  </a:schemeClr>
                </a:solidFill>
              </a:defRPr>
            </a:lvl2pPr>
            <a:lvl3pPr marL="168002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3pPr>
            <a:lvl4pPr marL="2520041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4pPr>
            <a:lvl5pPr marL="3360054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5pPr>
            <a:lvl6pPr marL="4200068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6pPr>
            <a:lvl7pPr marL="5040081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7pPr>
            <a:lvl8pPr marL="5880095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8pPr>
            <a:lvl9pPr marL="6720108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0EEE-1F1F-434B-A275-E150E2B654BE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E6C8-62C8-4592-B5E3-16BF0A2194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132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7273" y="3354163"/>
            <a:ext cx="10863144" cy="799457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39921" y="3354163"/>
            <a:ext cx="10863144" cy="799457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0EEE-1F1F-434B-A275-E150E2B654BE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E6C8-62C8-4592-B5E3-16BF0A2194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3932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602" y="670834"/>
            <a:ext cx="22045792" cy="243541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0604" y="3088748"/>
            <a:ext cx="10813220" cy="1513748"/>
          </a:xfrm>
        </p:spPr>
        <p:txBody>
          <a:bodyPr anchor="b"/>
          <a:lstStyle>
            <a:lvl1pPr marL="0" indent="0">
              <a:buNone/>
              <a:defRPr sz="4410" b="1"/>
            </a:lvl1pPr>
            <a:lvl2pPr marL="840014" indent="0">
              <a:buNone/>
              <a:defRPr sz="3675" b="1"/>
            </a:lvl2pPr>
            <a:lvl3pPr marL="1680027" indent="0">
              <a:buNone/>
              <a:defRPr sz="3307" b="1"/>
            </a:lvl3pPr>
            <a:lvl4pPr marL="2520041" indent="0">
              <a:buNone/>
              <a:defRPr sz="2940" b="1"/>
            </a:lvl4pPr>
            <a:lvl5pPr marL="3360054" indent="0">
              <a:buNone/>
              <a:defRPr sz="2940" b="1"/>
            </a:lvl5pPr>
            <a:lvl6pPr marL="4200068" indent="0">
              <a:buNone/>
              <a:defRPr sz="2940" b="1"/>
            </a:lvl6pPr>
            <a:lvl7pPr marL="5040081" indent="0">
              <a:buNone/>
              <a:defRPr sz="2940" b="1"/>
            </a:lvl7pPr>
            <a:lvl8pPr marL="5880095" indent="0">
              <a:buNone/>
              <a:defRPr sz="2940" b="1"/>
            </a:lvl8pPr>
            <a:lvl9pPr marL="6720108" indent="0">
              <a:buNone/>
              <a:defRPr sz="29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60604" y="4602496"/>
            <a:ext cx="10813220" cy="676957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939921" y="3088748"/>
            <a:ext cx="10866473" cy="1513748"/>
          </a:xfrm>
        </p:spPr>
        <p:txBody>
          <a:bodyPr anchor="b"/>
          <a:lstStyle>
            <a:lvl1pPr marL="0" indent="0">
              <a:buNone/>
              <a:defRPr sz="4410" b="1"/>
            </a:lvl1pPr>
            <a:lvl2pPr marL="840014" indent="0">
              <a:buNone/>
              <a:defRPr sz="3675" b="1"/>
            </a:lvl2pPr>
            <a:lvl3pPr marL="1680027" indent="0">
              <a:buNone/>
              <a:defRPr sz="3307" b="1"/>
            </a:lvl3pPr>
            <a:lvl4pPr marL="2520041" indent="0">
              <a:buNone/>
              <a:defRPr sz="2940" b="1"/>
            </a:lvl4pPr>
            <a:lvl5pPr marL="3360054" indent="0">
              <a:buNone/>
              <a:defRPr sz="2940" b="1"/>
            </a:lvl5pPr>
            <a:lvl6pPr marL="4200068" indent="0">
              <a:buNone/>
              <a:defRPr sz="2940" b="1"/>
            </a:lvl6pPr>
            <a:lvl7pPr marL="5040081" indent="0">
              <a:buNone/>
              <a:defRPr sz="2940" b="1"/>
            </a:lvl7pPr>
            <a:lvl8pPr marL="5880095" indent="0">
              <a:buNone/>
              <a:defRPr sz="2940" b="1"/>
            </a:lvl8pPr>
            <a:lvl9pPr marL="6720108" indent="0">
              <a:buNone/>
              <a:defRPr sz="29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939921" y="4602496"/>
            <a:ext cx="10866473" cy="676957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0EEE-1F1F-434B-A275-E150E2B654BE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E6C8-62C8-4592-B5E3-16BF0A2194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2273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0EEE-1F1F-434B-A275-E150E2B654BE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E6C8-62C8-4592-B5E3-16BF0A2194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6259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0EEE-1F1F-434B-A275-E150E2B654BE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E6C8-62C8-4592-B5E3-16BF0A2194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341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603" y="839999"/>
            <a:ext cx="8243874" cy="2939997"/>
          </a:xfrm>
        </p:spPr>
        <p:txBody>
          <a:bodyPr anchor="b"/>
          <a:lstStyle>
            <a:lvl1pPr>
              <a:defRPr sz="587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66473" y="1814166"/>
            <a:ext cx="12939921" cy="8954158"/>
          </a:xfrm>
        </p:spPr>
        <p:txBody>
          <a:bodyPr/>
          <a:lstStyle>
            <a:lvl1pPr>
              <a:defRPr sz="5879"/>
            </a:lvl1pPr>
            <a:lvl2pPr>
              <a:defRPr sz="5144"/>
            </a:lvl2pPr>
            <a:lvl3pPr>
              <a:defRPr sz="4410"/>
            </a:lvl3pPr>
            <a:lvl4pPr>
              <a:defRPr sz="3675"/>
            </a:lvl4pPr>
            <a:lvl5pPr>
              <a:defRPr sz="3675"/>
            </a:lvl5pPr>
            <a:lvl6pPr>
              <a:defRPr sz="3675"/>
            </a:lvl6pPr>
            <a:lvl7pPr>
              <a:defRPr sz="3675"/>
            </a:lvl7pPr>
            <a:lvl8pPr>
              <a:defRPr sz="3675"/>
            </a:lvl8pPr>
            <a:lvl9pPr>
              <a:defRPr sz="3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0603" y="3779996"/>
            <a:ext cx="8243874" cy="7002911"/>
          </a:xfrm>
        </p:spPr>
        <p:txBody>
          <a:bodyPr/>
          <a:lstStyle>
            <a:lvl1pPr marL="0" indent="0">
              <a:buNone/>
              <a:defRPr sz="2940"/>
            </a:lvl1pPr>
            <a:lvl2pPr marL="840014" indent="0">
              <a:buNone/>
              <a:defRPr sz="2572"/>
            </a:lvl2pPr>
            <a:lvl3pPr marL="1680027" indent="0">
              <a:buNone/>
              <a:defRPr sz="2205"/>
            </a:lvl3pPr>
            <a:lvl4pPr marL="2520041" indent="0">
              <a:buNone/>
              <a:defRPr sz="1837"/>
            </a:lvl4pPr>
            <a:lvl5pPr marL="3360054" indent="0">
              <a:buNone/>
              <a:defRPr sz="1837"/>
            </a:lvl5pPr>
            <a:lvl6pPr marL="4200068" indent="0">
              <a:buNone/>
              <a:defRPr sz="1837"/>
            </a:lvl6pPr>
            <a:lvl7pPr marL="5040081" indent="0">
              <a:buNone/>
              <a:defRPr sz="1837"/>
            </a:lvl7pPr>
            <a:lvl8pPr marL="5880095" indent="0">
              <a:buNone/>
              <a:defRPr sz="1837"/>
            </a:lvl8pPr>
            <a:lvl9pPr marL="6720108" indent="0">
              <a:buNone/>
              <a:defRPr sz="1837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0EEE-1F1F-434B-A275-E150E2B654BE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E6C8-62C8-4592-B5E3-16BF0A2194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7728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603" y="839999"/>
            <a:ext cx="8243874" cy="2939997"/>
          </a:xfrm>
        </p:spPr>
        <p:txBody>
          <a:bodyPr anchor="b"/>
          <a:lstStyle>
            <a:lvl1pPr>
              <a:defRPr sz="587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866473" y="1814166"/>
            <a:ext cx="12939921" cy="8954158"/>
          </a:xfrm>
        </p:spPr>
        <p:txBody>
          <a:bodyPr anchor="t"/>
          <a:lstStyle>
            <a:lvl1pPr marL="0" indent="0">
              <a:buNone/>
              <a:defRPr sz="5879"/>
            </a:lvl1pPr>
            <a:lvl2pPr marL="840014" indent="0">
              <a:buNone/>
              <a:defRPr sz="5144"/>
            </a:lvl2pPr>
            <a:lvl3pPr marL="1680027" indent="0">
              <a:buNone/>
              <a:defRPr sz="4410"/>
            </a:lvl3pPr>
            <a:lvl4pPr marL="2520041" indent="0">
              <a:buNone/>
              <a:defRPr sz="3675"/>
            </a:lvl4pPr>
            <a:lvl5pPr marL="3360054" indent="0">
              <a:buNone/>
              <a:defRPr sz="3675"/>
            </a:lvl5pPr>
            <a:lvl6pPr marL="4200068" indent="0">
              <a:buNone/>
              <a:defRPr sz="3675"/>
            </a:lvl6pPr>
            <a:lvl7pPr marL="5040081" indent="0">
              <a:buNone/>
              <a:defRPr sz="3675"/>
            </a:lvl7pPr>
            <a:lvl8pPr marL="5880095" indent="0">
              <a:buNone/>
              <a:defRPr sz="3675"/>
            </a:lvl8pPr>
            <a:lvl9pPr marL="6720108" indent="0">
              <a:buNone/>
              <a:defRPr sz="3675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0603" y="3779996"/>
            <a:ext cx="8243874" cy="7002911"/>
          </a:xfrm>
        </p:spPr>
        <p:txBody>
          <a:bodyPr/>
          <a:lstStyle>
            <a:lvl1pPr marL="0" indent="0">
              <a:buNone/>
              <a:defRPr sz="2940"/>
            </a:lvl1pPr>
            <a:lvl2pPr marL="840014" indent="0">
              <a:buNone/>
              <a:defRPr sz="2572"/>
            </a:lvl2pPr>
            <a:lvl3pPr marL="1680027" indent="0">
              <a:buNone/>
              <a:defRPr sz="2205"/>
            </a:lvl3pPr>
            <a:lvl4pPr marL="2520041" indent="0">
              <a:buNone/>
              <a:defRPr sz="1837"/>
            </a:lvl4pPr>
            <a:lvl5pPr marL="3360054" indent="0">
              <a:buNone/>
              <a:defRPr sz="1837"/>
            </a:lvl5pPr>
            <a:lvl6pPr marL="4200068" indent="0">
              <a:buNone/>
              <a:defRPr sz="1837"/>
            </a:lvl6pPr>
            <a:lvl7pPr marL="5040081" indent="0">
              <a:buNone/>
              <a:defRPr sz="1837"/>
            </a:lvl7pPr>
            <a:lvl8pPr marL="5880095" indent="0">
              <a:buNone/>
              <a:defRPr sz="1837"/>
            </a:lvl8pPr>
            <a:lvl9pPr marL="6720108" indent="0">
              <a:buNone/>
              <a:defRPr sz="1837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0EEE-1F1F-434B-A275-E150E2B654BE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E6C8-62C8-4592-B5E3-16BF0A2194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0489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7273" y="670834"/>
            <a:ext cx="22045792" cy="2435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7273" y="3354163"/>
            <a:ext cx="22045792" cy="79945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57273" y="11678323"/>
            <a:ext cx="5751076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60EEE-1F1F-434B-A275-E150E2B654BE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66862" y="11678323"/>
            <a:ext cx="8626614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051989" y="11678323"/>
            <a:ext cx="5751076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BE6C8-62C8-4592-B5E3-16BF0A2194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908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1680027" rtl="0" eaLnBrk="1" latinLnBrk="0" hangingPunct="1">
        <a:lnSpc>
          <a:spcPct val="90000"/>
        </a:lnSpc>
        <a:spcBef>
          <a:spcPct val="0"/>
        </a:spcBef>
        <a:buNone/>
        <a:defRPr sz="808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007" indent="-420007" algn="l" defTabSz="1680027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5144" kern="1200">
          <a:solidFill>
            <a:schemeClr val="tx1"/>
          </a:solidFill>
          <a:latin typeface="+mn-lt"/>
          <a:ea typeface="+mn-ea"/>
          <a:cs typeface="+mn-cs"/>
        </a:defRPr>
      </a:lvl1pPr>
      <a:lvl2pPr marL="1260020" indent="-420007" algn="l" defTabSz="1680027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4410" kern="1200">
          <a:solidFill>
            <a:schemeClr val="tx1"/>
          </a:solidFill>
          <a:latin typeface="+mn-lt"/>
          <a:ea typeface="+mn-ea"/>
          <a:cs typeface="+mn-cs"/>
        </a:defRPr>
      </a:lvl2pPr>
      <a:lvl3pPr marL="2100034" indent="-420007" algn="l" defTabSz="1680027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675" kern="1200">
          <a:solidFill>
            <a:schemeClr val="tx1"/>
          </a:solidFill>
          <a:latin typeface="+mn-lt"/>
          <a:ea typeface="+mn-ea"/>
          <a:cs typeface="+mn-cs"/>
        </a:defRPr>
      </a:lvl3pPr>
      <a:lvl4pPr marL="2940047" indent="-420007" algn="l" defTabSz="1680027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4pPr>
      <a:lvl5pPr marL="3780061" indent="-420007" algn="l" defTabSz="1680027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5pPr>
      <a:lvl6pPr marL="4620075" indent="-420007" algn="l" defTabSz="1680027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6pPr>
      <a:lvl7pPr marL="5460088" indent="-420007" algn="l" defTabSz="1680027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7pPr>
      <a:lvl8pPr marL="6300102" indent="-420007" algn="l" defTabSz="1680027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8pPr>
      <a:lvl9pPr marL="7140115" indent="-420007" algn="l" defTabSz="1680027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80027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40014" algn="l" defTabSz="1680027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2pPr>
      <a:lvl3pPr marL="1680027" algn="l" defTabSz="1680027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3pPr>
      <a:lvl4pPr marL="2520041" algn="l" defTabSz="1680027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4pPr>
      <a:lvl5pPr marL="3360054" algn="l" defTabSz="1680027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5pPr>
      <a:lvl6pPr marL="4200068" algn="l" defTabSz="1680027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6pPr>
      <a:lvl7pPr marL="5040081" algn="l" defTabSz="1680027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7pPr>
      <a:lvl8pPr marL="5880095" algn="l" defTabSz="1680027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8pPr>
      <a:lvl9pPr marL="6720108" algn="l" defTabSz="1680027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redondeado 4"/>
          <p:cNvSpPr/>
          <p:nvPr/>
        </p:nvSpPr>
        <p:spPr>
          <a:xfrm>
            <a:off x="10998322" y="301699"/>
            <a:ext cx="3443493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>
                <a:solidFill>
                  <a:schemeClr val="tx1"/>
                </a:solidFill>
              </a:rPr>
              <a:t>Omar Israel Camarillo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Presidente Municipal 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142875" y="2020854"/>
            <a:ext cx="2855196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>
                <a:solidFill>
                  <a:schemeClr val="tx1"/>
                </a:solidFill>
              </a:rPr>
              <a:t>Lic. Leticia Olivares Jiménez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Secretaria del H. Ayuntamiento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6443244" y="2020852"/>
            <a:ext cx="2855196" cy="110549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>
                <a:solidFill>
                  <a:schemeClr val="tx1"/>
                </a:solidFill>
              </a:rPr>
              <a:t>C. Ma. Guadalupe Castillo Espinoza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2do.Regidor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Agua Potable, Alcantarillado, Protección Civil y Seguridad Publica y Vialidad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9617133" y="2039954"/>
            <a:ext cx="2855196" cy="971427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>
                <a:solidFill>
                  <a:schemeClr val="tx1"/>
                </a:solidFill>
              </a:rPr>
              <a:t>C. Prof. Juan Carlos Rangel Romo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3er. Regidor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Deporte, Educación, Cultura, Planeación y Desarrollo Municipal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13009298" y="2010220"/>
            <a:ext cx="2784415" cy="1198342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>
                <a:solidFill>
                  <a:schemeClr val="tx1"/>
                </a:solidFill>
              </a:rPr>
              <a:t>C. Ma. Refugio Quintanilla Jaime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4to. Regidor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Desarrollo Social Control Reglamentario, Licencias y Espectáculos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16082141" y="2039953"/>
            <a:ext cx="2855196" cy="971428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>
                <a:solidFill>
                  <a:schemeClr val="tx1"/>
                </a:solidFill>
              </a:rPr>
              <a:t>C. Sofía Ruiz Dondiego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5to.. Regidor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Desarrollo Económico, Obras Publicas y Desarrollo Municipal.</a:t>
            </a:r>
          </a:p>
        </p:txBody>
      </p:sp>
      <p:sp>
        <p:nvSpPr>
          <p:cNvPr id="11" name="Rectángulo redondeado 10"/>
          <p:cNvSpPr/>
          <p:nvPr/>
        </p:nvSpPr>
        <p:spPr>
          <a:xfrm>
            <a:off x="3315766" y="2031322"/>
            <a:ext cx="2855196" cy="980058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>
                <a:solidFill>
                  <a:schemeClr val="tx1"/>
                </a:solidFill>
              </a:rPr>
              <a:t>C. Juan Carlos Cruz Silva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1er. Regidor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Turismo Ecología., Parques Jardines y Panteones</a:t>
            </a:r>
          </a:p>
          <a:p>
            <a:pPr algn="ctr"/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19303439" y="2020852"/>
            <a:ext cx="2855196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>
                <a:solidFill>
                  <a:schemeClr val="tx1"/>
                </a:solidFill>
              </a:rPr>
              <a:t>C. Héctor Ramírez Pasillas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6to. Regidor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Equidad, Genero, Gobernación y Hacienda</a:t>
            </a:r>
          </a:p>
        </p:txBody>
      </p:sp>
      <p:sp>
        <p:nvSpPr>
          <p:cNvPr id="13" name="Rectángulo redondeado 12"/>
          <p:cNvSpPr/>
          <p:nvPr/>
        </p:nvSpPr>
        <p:spPr>
          <a:xfrm>
            <a:off x="22477328" y="2001750"/>
            <a:ext cx="2855196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>
                <a:solidFill>
                  <a:schemeClr val="tx1"/>
                </a:solidFill>
              </a:rPr>
              <a:t>C. Beatriz Gutiérrez Ramírez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Sindico Procurador</a:t>
            </a:r>
          </a:p>
        </p:txBody>
      </p:sp>
      <p:cxnSp>
        <p:nvCxnSpPr>
          <p:cNvPr id="15" name="Conector recto 14"/>
          <p:cNvCxnSpPr>
            <a:stCxn id="5" idx="2"/>
          </p:cNvCxnSpPr>
          <p:nvPr/>
        </p:nvCxnSpPr>
        <p:spPr>
          <a:xfrm>
            <a:off x="12720067" y="1094027"/>
            <a:ext cx="0" cy="7884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H="1">
            <a:off x="1570473" y="1590036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 flipH="1">
            <a:off x="4802957" y="1590036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 flipH="1">
            <a:off x="7915125" y="1600432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H="1">
            <a:off x="17604557" y="1589524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 flipH="1">
            <a:off x="20837041" y="1589524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 flipH="1">
            <a:off x="23949209" y="1572624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/>
        </p:nvCxnSpPr>
        <p:spPr>
          <a:xfrm flipH="1">
            <a:off x="14438729" y="1599322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/>
        </p:nvCxnSpPr>
        <p:spPr>
          <a:xfrm flipH="1">
            <a:off x="10998320" y="1599920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/>
        </p:nvCxnSpPr>
        <p:spPr>
          <a:xfrm flipV="1">
            <a:off x="1570473" y="1572624"/>
            <a:ext cx="2237873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 flipV="1">
            <a:off x="12720067" y="7874462"/>
            <a:ext cx="270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ángulo redondeado 32"/>
          <p:cNvSpPr/>
          <p:nvPr/>
        </p:nvSpPr>
        <p:spPr>
          <a:xfrm>
            <a:off x="15417993" y="7478297"/>
            <a:ext cx="2855196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C. Rodolfo Humberto Ledesma Padilla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Contador 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34" name="Rectángulo redondeado 33"/>
          <p:cNvSpPr/>
          <p:nvPr/>
        </p:nvSpPr>
        <p:spPr>
          <a:xfrm>
            <a:off x="142875" y="9416604"/>
            <a:ext cx="2126620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200" dirty="0" smtClean="0">
                <a:solidFill>
                  <a:schemeClr val="tx1"/>
                </a:solidFill>
              </a:rPr>
              <a:t>C. Raymundo Flores Ramírez </a:t>
            </a:r>
          </a:p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Coordinador del Área de Fiscalización 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35" name="Rectángulo redondeado 34"/>
          <p:cNvSpPr/>
          <p:nvPr/>
        </p:nvSpPr>
        <p:spPr>
          <a:xfrm>
            <a:off x="2529628" y="9411331"/>
            <a:ext cx="1985250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200" dirty="0" smtClean="0">
                <a:solidFill>
                  <a:schemeClr val="tx1"/>
                </a:solidFill>
              </a:rPr>
              <a:t>C. Noel Jáuregui Tovar </a:t>
            </a:r>
          </a:p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Coordinador del Área de Catastro 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36" name="Rectángulo redondeado 35"/>
          <p:cNvSpPr/>
          <p:nvPr/>
        </p:nvSpPr>
        <p:spPr>
          <a:xfrm>
            <a:off x="4772467" y="9408140"/>
            <a:ext cx="1894313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200" dirty="0" smtClean="0">
                <a:solidFill>
                  <a:schemeClr val="tx1"/>
                </a:solidFill>
              </a:rPr>
              <a:t>C. Salvador Silva </a:t>
            </a:r>
            <a:r>
              <a:rPr lang="es-MX" sz="1200" dirty="0" err="1" smtClean="0">
                <a:solidFill>
                  <a:schemeClr val="tx1"/>
                </a:solidFill>
              </a:rPr>
              <a:t>Silva</a:t>
            </a:r>
            <a:r>
              <a:rPr lang="es-MX" sz="12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Coordinador de Ecología 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37" name="Rectángulo redondeado 36"/>
          <p:cNvSpPr/>
          <p:nvPr/>
        </p:nvSpPr>
        <p:spPr>
          <a:xfrm>
            <a:off x="6924743" y="9411450"/>
            <a:ext cx="1890522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200" dirty="0" err="1" smtClean="0">
                <a:solidFill>
                  <a:schemeClr val="tx1"/>
                </a:solidFill>
              </a:rPr>
              <a:t>Profr</a:t>
            </a:r>
            <a:r>
              <a:rPr lang="es-MX" sz="1200" dirty="0" smtClean="0">
                <a:solidFill>
                  <a:schemeClr val="tx1"/>
                </a:solidFill>
              </a:rPr>
              <a:t>. </a:t>
            </a:r>
            <a:r>
              <a:rPr lang="es-MX" sz="1200" dirty="0" err="1" smtClean="0">
                <a:solidFill>
                  <a:schemeClr val="tx1"/>
                </a:solidFill>
              </a:rPr>
              <a:t>Jesus</a:t>
            </a:r>
            <a:r>
              <a:rPr lang="es-MX" sz="1200" dirty="0" smtClean="0">
                <a:solidFill>
                  <a:schemeClr val="tx1"/>
                </a:solidFill>
              </a:rPr>
              <a:t> Antonio Reyes Gutiérrez </a:t>
            </a:r>
          </a:p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Coordinador de Recursos Humanos 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38" name="Rectángulo redondeado 37"/>
          <p:cNvSpPr/>
          <p:nvPr/>
        </p:nvSpPr>
        <p:spPr>
          <a:xfrm>
            <a:off x="9073226" y="9423713"/>
            <a:ext cx="2462177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sz="1200" dirty="0" smtClean="0">
                <a:solidFill>
                  <a:schemeClr val="tx1"/>
                </a:solidFill>
              </a:rPr>
              <a:t>C. Norma Angelica  Castorena Paez </a:t>
            </a:r>
          </a:p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Coordinadora de la  Instancia de  la Mujer 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39" name="Rectángulo redondeado 38"/>
          <p:cNvSpPr/>
          <p:nvPr/>
        </p:nvSpPr>
        <p:spPr>
          <a:xfrm>
            <a:off x="11793366" y="9414428"/>
            <a:ext cx="1996762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200" dirty="0" err="1" smtClean="0">
                <a:solidFill>
                  <a:schemeClr val="tx1"/>
                </a:solidFill>
              </a:rPr>
              <a:t>Profr</a:t>
            </a:r>
            <a:r>
              <a:rPr lang="es-MX" sz="1200" dirty="0" smtClean="0">
                <a:solidFill>
                  <a:schemeClr val="tx1"/>
                </a:solidFill>
              </a:rPr>
              <a:t>. Eduardo Díaz Reyes </a:t>
            </a:r>
          </a:p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Coordinador del Área de Deportes 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40" name="Rectángulo redondeado 39"/>
          <p:cNvSpPr/>
          <p:nvPr/>
        </p:nvSpPr>
        <p:spPr>
          <a:xfrm>
            <a:off x="14048091" y="9414156"/>
            <a:ext cx="2149973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200" dirty="0" smtClean="0">
                <a:solidFill>
                  <a:schemeClr val="tx1"/>
                </a:solidFill>
              </a:rPr>
              <a:t>C. Jaime Ernesto Ortiz Romero</a:t>
            </a:r>
          </a:p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Coordinador de Servicios Públicos 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41" name="Rectángulo redondeado 40"/>
          <p:cNvSpPr/>
          <p:nvPr/>
        </p:nvSpPr>
        <p:spPr>
          <a:xfrm>
            <a:off x="16456027" y="9416182"/>
            <a:ext cx="2013524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200" dirty="0" smtClean="0">
                <a:solidFill>
                  <a:schemeClr val="tx1"/>
                </a:solidFill>
              </a:rPr>
              <a:t>C. Pedro Francisco Alonso González </a:t>
            </a:r>
          </a:p>
          <a:p>
            <a:pPr algn="ctr"/>
            <a:r>
              <a:rPr lang="pt-BR" sz="1200" b="1" dirty="0" err="1" smtClean="0">
                <a:solidFill>
                  <a:schemeClr val="tx1"/>
                </a:solidFill>
              </a:rPr>
              <a:t>Coordinador</a:t>
            </a:r>
            <a:r>
              <a:rPr lang="pt-BR" sz="1200" b="1" dirty="0" smtClean="0">
                <a:solidFill>
                  <a:schemeClr val="tx1"/>
                </a:solidFill>
              </a:rPr>
              <a:t> de Patronato de  Ferias </a:t>
            </a:r>
            <a:endParaRPr lang="es-MX" sz="1200" b="1" dirty="0">
              <a:solidFill>
                <a:schemeClr val="tx1"/>
              </a:solidFill>
            </a:endParaRPr>
          </a:p>
        </p:txBody>
      </p:sp>
      <p:cxnSp>
        <p:nvCxnSpPr>
          <p:cNvPr id="42" name="Conector recto 41"/>
          <p:cNvCxnSpPr/>
          <p:nvPr/>
        </p:nvCxnSpPr>
        <p:spPr>
          <a:xfrm flipH="1">
            <a:off x="1136500" y="8985786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/>
          <p:cNvCxnSpPr/>
          <p:nvPr/>
        </p:nvCxnSpPr>
        <p:spPr>
          <a:xfrm flipH="1">
            <a:off x="3529240" y="8982156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/>
          <p:cNvCxnSpPr/>
          <p:nvPr/>
        </p:nvCxnSpPr>
        <p:spPr>
          <a:xfrm flipH="1">
            <a:off x="7861488" y="8982188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/>
          <p:cNvCxnSpPr/>
          <p:nvPr/>
        </p:nvCxnSpPr>
        <p:spPr>
          <a:xfrm flipH="1">
            <a:off x="17502957" y="8972574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 flipH="1">
            <a:off x="19692744" y="8967591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/>
          <p:cNvCxnSpPr/>
          <p:nvPr/>
        </p:nvCxnSpPr>
        <p:spPr>
          <a:xfrm flipH="1">
            <a:off x="24166919" y="8968374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 flipH="1">
            <a:off x="15121906" y="8985786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/>
          <p:cNvCxnSpPr/>
          <p:nvPr/>
        </p:nvCxnSpPr>
        <p:spPr>
          <a:xfrm flipH="1">
            <a:off x="10296364" y="8982156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/>
          <p:cNvCxnSpPr/>
          <p:nvPr/>
        </p:nvCxnSpPr>
        <p:spPr>
          <a:xfrm flipV="1">
            <a:off x="1125629" y="8968374"/>
            <a:ext cx="2304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ángulo redondeado 55"/>
          <p:cNvSpPr/>
          <p:nvPr/>
        </p:nvSpPr>
        <p:spPr>
          <a:xfrm>
            <a:off x="23201107" y="9433206"/>
            <a:ext cx="2116903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200" dirty="0" smtClean="0">
                <a:solidFill>
                  <a:schemeClr val="tx1"/>
                </a:solidFill>
              </a:rPr>
              <a:t>Ing. Eduardo </a:t>
            </a:r>
            <a:r>
              <a:rPr lang="es-MX" sz="1200" dirty="0" err="1" smtClean="0">
                <a:solidFill>
                  <a:schemeClr val="tx1"/>
                </a:solidFill>
              </a:rPr>
              <a:t>Naguib</a:t>
            </a:r>
            <a:r>
              <a:rPr lang="es-MX" sz="1200" dirty="0" smtClean="0">
                <a:solidFill>
                  <a:schemeClr val="tx1"/>
                </a:solidFill>
              </a:rPr>
              <a:t>  Villanueva Reyes </a:t>
            </a:r>
          </a:p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Coordinador de Comunicación e Informática 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57" name="Rectángulo redondeado 56"/>
          <p:cNvSpPr/>
          <p:nvPr/>
        </p:nvSpPr>
        <p:spPr>
          <a:xfrm>
            <a:off x="20868827" y="9418692"/>
            <a:ext cx="2069005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200" dirty="0" smtClean="0">
                <a:solidFill>
                  <a:schemeClr val="tx1"/>
                </a:solidFill>
              </a:rPr>
              <a:t>C. Francisco Sánchez Beltrán </a:t>
            </a:r>
          </a:p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Coordinador de Reglamentos 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58" name="Rectángulo redondeado 57"/>
          <p:cNvSpPr/>
          <p:nvPr/>
        </p:nvSpPr>
        <p:spPr>
          <a:xfrm>
            <a:off x="18726625" y="9404178"/>
            <a:ext cx="1885128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200" dirty="0" smtClean="0">
                <a:solidFill>
                  <a:schemeClr val="tx1"/>
                </a:solidFill>
              </a:rPr>
              <a:t>C. </a:t>
            </a:r>
            <a:r>
              <a:rPr lang="es-MX" sz="1200" smtClean="0">
                <a:solidFill>
                  <a:schemeClr val="tx1"/>
                </a:solidFill>
              </a:rPr>
              <a:t>Eduardo Durón </a:t>
            </a:r>
            <a:r>
              <a:rPr lang="es-MX" sz="1200" dirty="0" smtClean="0">
                <a:solidFill>
                  <a:schemeClr val="tx1"/>
                </a:solidFill>
              </a:rPr>
              <a:t>Macías</a:t>
            </a:r>
          </a:p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Coordinador de Protección Civil </a:t>
            </a:r>
            <a:endParaRPr lang="es-MX" sz="1200" b="1" dirty="0">
              <a:solidFill>
                <a:schemeClr val="tx1"/>
              </a:solidFill>
            </a:endParaRPr>
          </a:p>
        </p:txBody>
      </p:sp>
      <p:cxnSp>
        <p:nvCxnSpPr>
          <p:cNvPr id="68" name="Conector recto 67"/>
          <p:cNvCxnSpPr/>
          <p:nvPr/>
        </p:nvCxnSpPr>
        <p:spPr>
          <a:xfrm>
            <a:off x="23949209" y="2832284"/>
            <a:ext cx="0" cy="54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ángulo redondeado 68"/>
          <p:cNvSpPr/>
          <p:nvPr/>
        </p:nvSpPr>
        <p:spPr>
          <a:xfrm>
            <a:off x="22521611" y="3334976"/>
            <a:ext cx="2855196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Lic. Jonathan Ricardo Salazar Vital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Jurídico 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70" name="Rectángulo redondeado 69"/>
          <p:cNvSpPr/>
          <p:nvPr/>
        </p:nvSpPr>
        <p:spPr>
          <a:xfrm>
            <a:off x="89238" y="5140228"/>
            <a:ext cx="2855196" cy="70759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>
                <a:solidFill>
                  <a:schemeClr val="tx1"/>
                </a:solidFill>
              </a:rPr>
              <a:t>Lic. </a:t>
            </a:r>
            <a:r>
              <a:rPr lang="es-MX" sz="1400" dirty="0" smtClean="0">
                <a:solidFill>
                  <a:schemeClr val="tx1"/>
                </a:solidFill>
              </a:rPr>
              <a:t>Guillermo López Ovalle</a:t>
            </a:r>
            <a:endParaRPr lang="es-MX" sz="1400" dirty="0">
              <a:solidFill>
                <a:schemeClr val="tx1"/>
              </a:solidFill>
            </a:endParaRP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Director de Finanzas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71" name="Rectángulo redondeado 70"/>
          <p:cNvSpPr/>
          <p:nvPr/>
        </p:nvSpPr>
        <p:spPr>
          <a:xfrm>
            <a:off x="6389607" y="5140226"/>
            <a:ext cx="2988000" cy="707593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Prof. Juan Gabriel Rendón Hernández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Director de Desarrollo Social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72" name="Rectángulo redondeado 71"/>
          <p:cNvSpPr/>
          <p:nvPr/>
        </p:nvSpPr>
        <p:spPr>
          <a:xfrm>
            <a:off x="9563496" y="5159328"/>
            <a:ext cx="2855196" cy="68849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C.P. José Luis Macías Serrano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Director de Contraloría 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73" name="Rectángulo redondeado 72"/>
          <p:cNvSpPr/>
          <p:nvPr/>
        </p:nvSpPr>
        <p:spPr>
          <a:xfrm>
            <a:off x="12955661" y="5129594"/>
            <a:ext cx="2784415" cy="718225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C. Guillermina Gutiérrez Ramírez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Directora de Turismo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74" name="Rectángulo redondeado 73"/>
          <p:cNvSpPr/>
          <p:nvPr/>
        </p:nvSpPr>
        <p:spPr>
          <a:xfrm>
            <a:off x="16028504" y="5159327"/>
            <a:ext cx="2855196" cy="688492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C. Manuel de Jesús Beltrán Lomelí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Director del DIF Municipal</a:t>
            </a:r>
          </a:p>
        </p:txBody>
      </p:sp>
      <p:sp>
        <p:nvSpPr>
          <p:cNvPr id="75" name="Rectángulo redondeado 74"/>
          <p:cNvSpPr/>
          <p:nvPr/>
        </p:nvSpPr>
        <p:spPr>
          <a:xfrm>
            <a:off x="3262129" y="5150696"/>
            <a:ext cx="2855196" cy="697123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Clic. Juan Ibarra Núñez</a:t>
            </a:r>
            <a:endParaRPr lang="es-MX" sz="1400" dirty="0">
              <a:solidFill>
                <a:schemeClr val="tx1"/>
              </a:solidFill>
            </a:endParaRP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Director de Seguridad Publica</a:t>
            </a:r>
            <a:endParaRPr lang="es-MX" sz="1400" dirty="0">
              <a:solidFill>
                <a:schemeClr val="tx1"/>
              </a:solidFill>
            </a:endParaRPr>
          </a:p>
          <a:p>
            <a:pPr algn="ctr"/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76" name="Rectángulo redondeado 75"/>
          <p:cNvSpPr/>
          <p:nvPr/>
        </p:nvSpPr>
        <p:spPr>
          <a:xfrm>
            <a:off x="19249802" y="5140226"/>
            <a:ext cx="2855196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Jorge Luis Marmolejo Meza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Director de Obras Publicas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77" name="Rectángulo redondeado 76"/>
          <p:cNvSpPr/>
          <p:nvPr/>
        </p:nvSpPr>
        <p:spPr>
          <a:xfrm>
            <a:off x="22423691" y="5121124"/>
            <a:ext cx="2855196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C. Benjamín González Meza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Director de Agua Potable</a:t>
            </a:r>
            <a:endParaRPr lang="es-MX" sz="1400" dirty="0">
              <a:solidFill>
                <a:schemeClr val="tx1"/>
              </a:solidFill>
            </a:endParaRPr>
          </a:p>
        </p:txBody>
      </p:sp>
      <p:cxnSp>
        <p:nvCxnSpPr>
          <p:cNvPr id="78" name="Conector recto 77"/>
          <p:cNvCxnSpPr/>
          <p:nvPr/>
        </p:nvCxnSpPr>
        <p:spPr>
          <a:xfrm flipH="1">
            <a:off x="1516836" y="4709410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78"/>
          <p:cNvCxnSpPr/>
          <p:nvPr/>
        </p:nvCxnSpPr>
        <p:spPr>
          <a:xfrm flipH="1">
            <a:off x="4749320" y="4709410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cto 79"/>
          <p:cNvCxnSpPr/>
          <p:nvPr/>
        </p:nvCxnSpPr>
        <p:spPr>
          <a:xfrm flipH="1">
            <a:off x="7861488" y="4719806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cto 80"/>
          <p:cNvCxnSpPr/>
          <p:nvPr/>
        </p:nvCxnSpPr>
        <p:spPr>
          <a:xfrm flipH="1">
            <a:off x="17550920" y="4708898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81"/>
          <p:cNvCxnSpPr/>
          <p:nvPr/>
        </p:nvCxnSpPr>
        <p:spPr>
          <a:xfrm flipH="1">
            <a:off x="20783404" y="4708898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/>
          <p:cNvCxnSpPr/>
          <p:nvPr/>
        </p:nvCxnSpPr>
        <p:spPr>
          <a:xfrm flipH="1">
            <a:off x="23895572" y="4691998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/>
          <p:cNvCxnSpPr/>
          <p:nvPr/>
        </p:nvCxnSpPr>
        <p:spPr>
          <a:xfrm flipH="1">
            <a:off x="14385092" y="4718696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/>
          <p:cNvCxnSpPr/>
          <p:nvPr/>
        </p:nvCxnSpPr>
        <p:spPr>
          <a:xfrm flipH="1">
            <a:off x="10944683" y="4719294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/>
          <p:cNvCxnSpPr/>
          <p:nvPr/>
        </p:nvCxnSpPr>
        <p:spPr>
          <a:xfrm flipV="1">
            <a:off x="1516836" y="4691998"/>
            <a:ext cx="2237873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/>
          <p:cNvCxnSpPr/>
          <p:nvPr/>
        </p:nvCxnSpPr>
        <p:spPr>
          <a:xfrm flipH="1">
            <a:off x="21890599" y="8978027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cto 87"/>
          <p:cNvCxnSpPr/>
          <p:nvPr/>
        </p:nvCxnSpPr>
        <p:spPr>
          <a:xfrm flipH="1">
            <a:off x="12791747" y="8986145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cto 88"/>
          <p:cNvCxnSpPr/>
          <p:nvPr/>
        </p:nvCxnSpPr>
        <p:spPr>
          <a:xfrm flipH="1">
            <a:off x="5688510" y="8967591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" t="6642" r="46041" b="-116"/>
          <a:stretch/>
        </p:blipFill>
        <p:spPr bwMode="auto">
          <a:xfrm>
            <a:off x="1418626" y="213757"/>
            <a:ext cx="3271101" cy="845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logo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82" r="33320"/>
          <a:stretch/>
        </p:blipFill>
        <p:spPr bwMode="auto">
          <a:xfrm>
            <a:off x="22791408" y="186483"/>
            <a:ext cx="819398" cy="1022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496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</TotalTime>
  <Words>325</Words>
  <Application>Microsoft Office PowerPoint</Application>
  <PresentationFormat>Personalizado</PresentationFormat>
  <Paragraphs>66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ObrasPublicas</cp:lastModifiedBy>
  <cp:revision>17</cp:revision>
  <dcterms:created xsi:type="dcterms:W3CDTF">2018-01-15T19:35:21Z</dcterms:created>
  <dcterms:modified xsi:type="dcterms:W3CDTF">2018-09-25T14:59:24Z</dcterms:modified>
</cp:coreProperties>
</file>